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0" r:id="rId5"/>
    <p:sldId id="256" r:id="rId6"/>
    <p:sldId id="257" r:id="rId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A66C7-97EB-48F9-903B-D7418C5E712A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87AD6-2284-4C86-B4CF-C14C83603A9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667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87AD6-2284-4C86-B4CF-C14C83603A9C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92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463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990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176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041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732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020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110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282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489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3065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741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404E9-3892-413D-9E91-501979E7CCA1}" type="datetimeFigureOut">
              <a:rPr lang="th-TH" smtClean="0"/>
              <a:t>22/11/61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362B1-C2C2-47CD-AA26-1EEE78F4D57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255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ปี </a:t>
            </a:r>
            <a:r>
              <a:rPr lang="en-US" dirty="0" smtClean="0"/>
              <a:t>61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67834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54" y="188640"/>
            <a:ext cx="8712969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44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856984" cy="61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20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ปี </a:t>
            </a:r>
            <a:r>
              <a:rPr lang="en-US" dirty="0" smtClean="0"/>
              <a:t>62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2320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85698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03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641"/>
            <a:ext cx="9036497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64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</Words>
  <Application>Microsoft Office PowerPoint</Application>
  <PresentationFormat>นำเสนอทางหน้าจอ (4:3)</PresentationFormat>
  <Paragraphs>3</Paragraphs>
  <Slides>6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6</vt:i4>
      </vt:variant>
    </vt:vector>
  </HeadingPairs>
  <TitlesOfParts>
    <vt:vector size="7" baseType="lpstr">
      <vt:lpstr>ชุดรูปแบบของ Office</vt:lpstr>
      <vt:lpstr>ปี 61</vt:lpstr>
      <vt:lpstr>งานนำเสนอ PowerPoint</vt:lpstr>
      <vt:lpstr>งานนำเสนอ PowerPoint</vt:lpstr>
      <vt:lpstr>ปี 62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SRP.V</dc:creator>
  <cp:lastModifiedBy>SRP.V</cp:lastModifiedBy>
  <cp:revision>6</cp:revision>
  <dcterms:created xsi:type="dcterms:W3CDTF">2018-11-22T04:59:35Z</dcterms:created>
  <dcterms:modified xsi:type="dcterms:W3CDTF">2018-11-22T05:37:24Z</dcterms:modified>
</cp:coreProperties>
</file>